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6" autoAdjust="0"/>
    <p:restoredTop sz="94660"/>
  </p:normalViewPr>
  <p:slideViewPr>
    <p:cSldViewPr snapToGrid="0" showGuides="1">
      <p:cViewPr varScale="1">
        <p:scale>
          <a:sx n="78" d="100"/>
          <a:sy n="78" d="100"/>
        </p:scale>
        <p:origin x="342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40D00-3B79-4B1C-9DC8-F9EEDD36B19F}" type="datetimeFigureOut">
              <a:rPr lang="en-GB" smtClean="0"/>
              <a:t>07/01/2015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B60EB-5761-48BD-B7B7-94C35EBB2B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2990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40D00-3B79-4B1C-9DC8-F9EEDD36B19F}" type="datetimeFigureOut">
              <a:rPr lang="en-GB" smtClean="0"/>
              <a:t>07/01/2015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B60EB-5761-48BD-B7B7-94C35EBB2B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8093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40D00-3B79-4B1C-9DC8-F9EEDD36B19F}" type="datetimeFigureOut">
              <a:rPr lang="en-GB" smtClean="0"/>
              <a:t>07/01/2015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B60EB-5761-48BD-B7B7-94C35EBB2B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3460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40D00-3B79-4B1C-9DC8-F9EEDD36B19F}" type="datetimeFigureOut">
              <a:rPr lang="en-GB" smtClean="0"/>
              <a:t>07/01/2015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B60EB-5761-48BD-B7B7-94C35EBB2B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4174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40D00-3B79-4B1C-9DC8-F9EEDD36B19F}" type="datetimeFigureOut">
              <a:rPr lang="en-GB" smtClean="0"/>
              <a:t>07/01/2015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B60EB-5761-48BD-B7B7-94C35EBB2B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224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40D00-3B79-4B1C-9DC8-F9EEDD36B19F}" type="datetimeFigureOut">
              <a:rPr lang="en-GB" smtClean="0"/>
              <a:t>07/01/2015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B60EB-5761-48BD-B7B7-94C35EBB2B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8686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40D00-3B79-4B1C-9DC8-F9EEDD36B19F}" type="datetimeFigureOut">
              <a:rPr lang="en-GB" smtClean="0"/>
              <a:t>07/01/2015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B60EB-5761-48BD-B7B7-94C35EBB2B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0784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40D00-3B79-4B1C-9DC8-F9EEDD36B19F}" type="datetimeFigureOut">
              <a:rPr lang="en-GB" smtClean="0"/>
              <a:t>07/01/2015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B60EB-5761-48BD-B7B7-94C35EBB2B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089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40D00-3B79-4B1C-9DC8-F9EEDD36B19F}" type="datetimeFigureOut">
              <a:rPr lang="en-GB" smtClean="0"/>
              <a:t>07/01/2015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B60EB-5761-48BD-B7B7-94C35EBB2B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5542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40D00-3B79-4B1C-9DC8-F9EEDD36B19F}" type="datetimeFigureOut">
              <a:rPr lang="en-GB" smtClean="0"/>
              <a:t>07/01/2015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B60EB-5761-48BD-B7B7-94C35EBB2B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8996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40D00-3B79-4B1C-9DC8-F9EEDD36B19F}" type="datetimeFigureOut">
              <a:rPr lang="en-GB" smtClean="0"/>
              <a:t>07/01/2015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B60EB-5761-48BD-B7B7-94C35EBB2B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1893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E40D00-3B79-4B1C-9DC8-F9EEDD36B19F}" type="datetimeFigureOut">
              <a:rPr lang="en-GB" smtClean="0"/>
              <a:t>07/01/2015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B60EB-5761-48BD-B7B7-94C35EBB2B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090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Test </a:t>
            </a:r>
            <a:r>
              <a:rPr lang="en-GB" dirty="0" err="1" smtClean="0"/>
              <a:t>powerpoint</a:t>
            </a:r>
            <a:r>
              <a:rPr lang="en-GB" dirty="0" smtClean="0"/>
              <a:t> file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For upload to</a:t>
            </a:r>
            <a:br>
              <a:rPr lang="en-GB" dirty="0" smtClean="0"/>
            </a:br>
            <a:r>
              <a:rPr lang="en-GB" dirty="0" smtClean="0"/>
              <a:t>LDWA website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8069" y="1291795"/>
            <a:ext cx="7245731" cy="5418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932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Test powerpoint file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powerpoint file</dc:title>
  <dc:creator>Adam Dawson</dc:creator>
  <cp:lastModifiedBy>Adam Dawson</cp:lastModifiedBy>
  <cp:revision>1</cp:revision>
  <dcterms:created xsi:type="dcterms:W3CDTF">2015-01-07T21:41:18Z</dcterms:created>
  <dcterms:modified xsi:type="dcterms:W3CDTF">2015-01-07T21:41:37Z</dcterms:modified>
</cp:coreProperties>
</file>