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34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40D00-3B79-4B1C-9DC8-F9EEDD36B19F}" type="datetimeFigureOut">
              <a:rPr lang="en-GB" smtClean="0"/>
              <a:t>07/01/2015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60EB-5761-48BD-B7B7-94C35EBB2B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990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40D00-3B79-4B1C-9DC8-F9EEDD36B19F}" type="datetimeFigureOut">
              <a:rPr lang="en-GB" smtClean="0"/>
              <a:t>07/01/2015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60EB-5761-48BD-B7B7-94C35EBB2B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09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40D00-3B79-4B1C-9DC8-F9EEDD36B19F}" type="datetimeFigureOut">
              <a:rPr lang="en-GB" smtClean="0"/>
              <a:t>07/01/2015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60EB-5761-48BD-B7B7-94C35EBB2B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460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40D00-3B79-4B1C-9DC8-F9EEDD36B19F}" type="datetimeFigureOut">
              <a:rPr lang="en-GB" smtClean="0"/>
              <a:t>07/01/2015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60EB-5761-48BD-B7B7-94C35EBB2B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17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40D00-3B79-4B1C-9DC8-F9EEDD36B19F}" type="datetimeFigureOut">
              <a:rPr lang="en-GB" smtClean="0"/>
              <a:t>07/01/2015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60EB-5761-48BD-B7B7-94C35EBB2B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224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40D00-3B79-4B1C-9DC8-F9EEDD36B19F}" type="datetimeFigureOut">
              <a:rPr lang="en-GB" smtClean="0"/>
              <a:t>07/01/2015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60EB-5761-48BD-B7B7-94C35EBB2B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686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40D00-3B79-4B1C-9DC8-F9EEDD36B19F}" type="datetimeFigureOut">
              <a:rPr lang="en-GB" smtClean="0"/>
              <a:t>07/01/2015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60EB-5761-48BD-B7B7-94C35EBB2B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784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40D00-3B79-4B1C-9DC8-F9EEDD36B19F}" type="datetimeFigureOut">
              <a:rPr lang="en-GB" smtClean="0"/>
              <a:t>07/01/2015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60EB-5761-48BD-B7B7-94C35EBB2B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8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40D00-3B79-4B1C-9DC8-F9EEDD36B19F}" type="datetimeFigureOut">
              <a:rPr lang="en-GB" smtClean="0"/>
              <a:t>07/01/2015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60EB-5761-48BD-B7B7-94C35EBB2B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542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40D00-3B79-4B1C-9DC8-F9EEDD36B19F}" type="datetimeFigureOut">
              <a:rPr lang="en-GB" smtClean="0"/>
              <a:t>07/01/2015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60EB-5761-48BD-B7B7-94C35EBB2B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996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40D00-3B79-4B1C-9DC8-F9EEDD36B19F}" type="datetimeFigureOut">
              <a:rPr lang="en-GB" smtClean="0"/>
              <a:t>07/01/2015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B60EB-5761-48BD-B7B7-94C35EBB2B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89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40D00-3B79-4B1C-9DC8-F9EEDD36B19F}" type="datetimeFigureOut">
              <a:rPr lang="en-GB" smtClean="0"/>
              <a:t>07/01/2015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B60EB-5761-48BD-B7B7-94C35EBB2B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9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Test </a:t>
            </a:r>
            <a:r>
              <a:rPr lang="en-GB" dirty="0" err="1" smtClean="0"/>
              <a:t>powerpoint</a:t>
            </a:r>
            <a:r>
              <a:rPr lang="en-GB" dirty="0" smtClean="0"/>
              <a:t> file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For upload to</a:t>
            </a:r>
            <a:br>
              <a:rPr lang="en-GB" dirty="0" smtClean="0"/>
            </a:br>
            <a:r>
              <a:rPr lang="en-GB" dirty="0" smtClean="0"/>
              <a:t>LDWA website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069" y="1291795"/>
            <a:ext cx="7245731" cy="5418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932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 powerpoint file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powerpoint file</dc:title>
  <dc:creator>Adam Dawson</dc:creator>
  <cp:lastModifiedBy>Adam Dawson</cp:lastModifiedBy>
  <cp:revision>1</cp:revision>
  <dcterms:created xsi:type="dcterms:W3CDTF">2015-01-07T21:41:18Z</dcterms:created>
  <dcterms:modified xsi:type="dcterms:W3CDTF">2015-01-07T21:41:37Z</dcterms:modified>
</cp:coreProperties>
</file>