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99" d="100"/>
          <a:sy n="99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2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1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3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34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43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2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3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9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97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35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D970-3006-4EB5-9F1A-CF1F233F1BEC}" type="datetimeFigureOut">
              <a:rPr lang="en-GB" smtClean="0"/>
              <a:t>27/04/2015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CBC5-DA80-4062-B791-7CA05A2505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83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 rot="19979213">
            <a:off x="3562615" y="2120324"/>
            <a:ext cx="1933028" cy="356927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Note 1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929787">
            <a:off x="5771993" y="2110609"/>
            <a:ext cx="772878" cy="376354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Note2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9979213">
            <a:off x="7270021" y="1413735"/>
            <a:ext cx="1897071" cy="434999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Note 3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194" y="181506"/>
            <a:ext cx="5578194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b="1" u="sng" dirty="0" smtClean="0"/>
              <a:t>Supporters car-parking</a:t>
            </a:r>
          </a:p>
          <a:p>
            <a:r>
              <a:rPr lang="en-GB" sz="1200" b="1" dirty="0" smtClean="0"/>
              <a:t>(Note1) Limited parking is available on Rivington Embankment, Horrobin Lane.</a:t>
            </a:r>
            <a:endParaRPr lang="en-GB" sz="1200" b="1" dirty="0"/>
          </a:p>
          <a:p>
            <a:r>
              <a:rPr lang="en-GB" sz="1200" b="1" dirty="0" smtClean="0"/>
              <a:t>(Note 2) A small car-park is located adjacent to Rivington Foundation Primary School.</a:t>
            </a:r>
            <a:endParaRPr lang="en-GB" sz="1200" b="1" dirty="0"/>
          </a:p>
          <a:p>
            <a:r>
              <a:rPr lang="en-GB" sz="1200" b="1" dirty="0" smtClean="0"/>
              <a:t>(Note 3) Parking is available on an unmade road located off Rivington Lane (first left</a:t>
            </a:r>
          </a:p>
          <a:p>
            <a:r>
              <a:rPr lang="en-GB" sz="1200" b="1" dirty="0" smtClean="0"/>
              <a:t>After driving through village when coming from Horrobin Lane).</a:t>
            </a:r>
          </a:p>
          <a:p>
            <a:r>
              <a:rPr lang="en-GB" sz="1200" b="1" dirty="0" smtClean="0"/>
              <a:t>(Note 4) Great House barn Car-park and café (toilets available).</a:t>
            </a:r>
          </a:p>
          <a:p>
            <a:r>
              <a:rPr lang="en-GB" sz="1200" b="1" dirty="0" smtClean="0"/>
              <a:t>(note 5) Access Road to Rivington Hall barn.</a:t>
            </a:r>
            <a:endParaRPr lang="en-GB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661248"/>
            <a:ext cx="2053704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Walk HQ</a:t>
            </a:r>
          </a:p>
          <a:p>
            <a:r>
              <a:rPr lang="en-GB" b="1" dirty="0" smtClean="0"/>
              <a:t>NO SUPPORTERS</a:t>
            </a:r>
            <a:br>
              <a:rPr lang="en-GB" b="1" dirty="0" smtClean="0"/>
            </a:br>
            <a:r>
              <a:rPr lang="en-GB" b="1" dirty="0" smtClean="0"/>
              <a:t>PARKING ALLOWED</a:t>
            </a:r>
            <a:endParaRPr lang="en-GB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49240" y="5877273"/>
            <a:ext cx="1618704" cy="2456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19979213">
            <a:off x="7375800" y="4910596"/>
            <a:ext cx="980086" cy="680522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Note 4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8613620">
            <a:off x="8066294" y="3816939"/>
            <a:ext cx="1060526" cy="402654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Note 5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7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BT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802650359</dc:creator>
  <cp:lastModifiedBy>Hilary Scott</cp:lastModifiedBy>
  <cp:revision>3</cp:revision>
  <dcterms:created xsi:type="dcterms:W3CDTF">2015-04-23T15:02:24Z</dcterms:created>
  <dcterms:modified xsi:type="dcterms:W3CDTF">2015-04-27T19:53:09Z</dcterms:modified>
</cp:coreProperties>
</file>