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7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24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401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5506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5304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460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3401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5425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191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62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8101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7516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6747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211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2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466" y="188638"/>
            <a:ext cx="870751" cy="30777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SHEET 21</a:t>
            </a:r>
            <a:endParaRPr lang="en-GB" sz="1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7740352" y="627897"/>
            <a:ext cx="558166" cy="30777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CP14</a:t>
            </a:r>
            <a:endParaRPr lang="en-GB" sz="1400" b="1" dirty="0"/>
          </a:p>
        </p:txBody>
      </p:sp>
      <p:cxnSp>
        <p:nvCxnSpPr>
          <p:cNvPr id="5" name="Straight Arrow Connector 4"/>
          <p:cNvCxnSpPr/>
          <p:nvPr/>
        </p:nvCxnSpPr>
        <p:spPr>
          <a:xfrm flipH="1" flipV="1">
            <a:off x="7020272" y="404664"/>
            <a:ext cx="720080" cy="37405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9830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188638"/>
            <a:ext cx="870751" cy="30777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SHEET 22</a:t>
            </a:r>
            <a:endParaRPr lang="en-GB" sz="1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620827" y="6190211"/>
            <a:ext cx="679994" cy="30777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FINISH</a:t>
            </a:r>
            <a:endParaRPr lang="en-GB" sz="1400" b="1" dirty="0"/>
          </a:p>
        </p:txBody>
      </p:sp>
      <p:cxnSp>
        <p:nvCxnSpPr>
          <p:cNvPr id="6" name="Straight Arrow Connector 5"/>
          <p:cNvCxnSpPr>
            <a:stCxn id="5" idx="0"/>
          </p:cNvCxnSpPr>
          <p:nvPr/>
        </p:nvCxnSpPr>
        <p:spPr>
          <a:xfrm flipH="1" flipV="1">
            <a:off x="5868145" y="5805264"/>
            <a:ext cx="92679" cy="38494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62408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6</Words>
  <Application>Microsoft Office PowerPoint</Application>
  <PresentationFormat>On-screen Show (4:3)</PresentationFormat>
  <Paragraphs>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>BT Plc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802650359</dc:creator>
  <cp:lastModifiedBy>Hilary Scott</cp:lastModifiedBy>
  <cp:revision>38</cp:revision>
  <dcterms:created xsi:type="dcterms:W3CDTF">2015-04-13T15:36:34Z</dcterms:created>
  <dcterms:modified xsi:type="dcterms:W3CDTF">2015-04-18T12:39:37Z</dcterms:modified>
</cp:coreProperties>
</file>