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4" r:id="rId3"/>
    <p:sldId id="275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24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401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5506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5304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460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3401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5425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0191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762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8101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7516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6747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4B0B10-EF3A-49C0-B836-C22C0A690AC6}" type="datetimeFigureOut">
              <a:rPr lang="en-GB" smtClean="0"/>
              <a:t>18/04/2015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977AC7-A570-4B4A-932B-1C6C4365FBA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211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7" y="0"/>
            <a:ext cx="913163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201787"/>
            <a:ext cx="870751" cy="30777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SHEET 18</a:t>
            </a:r>
            <a:endParaRPr lang="en-GB" sz="1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543833" y="4725144"/>
            <a:ext cx="558166" cy="30777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CP12</a:t>
            </a:r>
            <a:endParaRPr lang="en-GB" sz="1400" b="1" dirty="0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3635897" y="4879032"/>
            <a:ext cx="907936" cy="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5992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188638"/>
            <a:ext cx="870751" cy="30777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SHEET 19</a:t>
            </a:r>
            <a:endParaRPr lang="en-GB" sz="1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827584" y="6165304"/>
            <a:ext cx="558166" cy="30777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CP13</a:t>
            </a:r>
            <a:endParaRPr lang="en-GB" sz="1400" b="1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1385750" y="6401731"/>
            <a:ext cx="521954" cy="273613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4888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17"/>
            <a:ext cx="9144000" cy="6856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20" y="188639"/>
            <a:ext cx="870751" cy="307777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GB" sz="1400" b="1" dirty="0" smtClean="0"/>
              <a:t>SHEET 20</a:t>
            </a:r>
            <a:endParaRPr lang="en-GB" sz="1400" b="1" dirty="0"/>
          </a:p>
        </p:txBody>
      </p:sp>
    </p:spTree>
    <p:extLst>
      <p:ext uri="{BB962C8B-B14F-4D97-AF65-F5344CB8AC3E}">
        <p14:creationId xmlns:p14="http://schemas.microsoft.com/office/powerpoint/2010/main" val="38377609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8</Words>
  <Application>Microsoft Office PowerPoint</Application>
  <PresentationFormat>On-screen Show (4:3)</PresentationFormat>
  <Paragraphs>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</vt:vector>
  </TitlesOfParts>
  <Company>BT Plc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802650359</dc:creator>
  <cp:lastModifiedBy>Hilary Scott</cp:lastModifiedBy>
  <cp:revision>39</cp:revision>
  <dcterms:created xsi:type="dcterms:W3CDTF">2015-04-13T15:36:34Z</dcterms:created>
  <dcterms:modified xsi:type="dcterms:W3CDTF">2015-04-18T12:38:22Z</dcterms:modified>
</cp:coreProperties>
</file>