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4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401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506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30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460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401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425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19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101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516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74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21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90"/>
            <a:ext cx="9144000" cy="6863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188638"/>
            <a:ext cx="87075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17</a:t>
            </a:r>
            <a:endParaRPr lang="en-GB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868144" y="183314"/>
            <a:ext cx="558166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CP11</a:t>
            </a:r>
            <a:endParaRPr lang="en-GB" sz="1400" b="1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508104" y="470945"/>
            <a:ext cx="720080" cy="36576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762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BT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802650359</dc:creator>
  <cp:lastModifiedBy>Hilary Scott</cp:lastModifiedBy>
  <cp:revision>38</cp:revision>
  <dcterms:created xsi:type="dcterms:W3CDTF">2015-04-13T15:36:34Z</dcterms:created>
  <dcterms:modified xsi:type="dcterms:W3CDTF">2015-04-18T12:29:08Z</dcterms:modified>
</cp:coreProperties>
</file>