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40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50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0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46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40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42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10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1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74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1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8"/>
            <a:ext cx="9144000" cy="685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88638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13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292080" y="3717032"/>
            <a:ext cx="466794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CP8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513188" y="4024809"/>
            <a:ext cx="432048" cy="77234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554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6" y="0"/>
            <a:ext cx="90894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88639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14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732240" y="474008"/>
            <a:ext cx="466794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CP9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965637" y="761639"/>
            <a:ext cx="126643" cy="86716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299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3314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15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90137" y="6237312"/>
            <a:ext cx="558166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CP10</a:t>
            </a:r>
            <a:endParaRPr lang="en-GB" sz="1400" b="1" dirty="0"/>
          </a:p>
        </p:txBody>
      </p:sp>
      <p:cxnSp>
        <p:nvCxnSpPr>
          <p:cNvPr id="5" name="Straight Arrow Connector 4"/>
          <p:cNvCxnSpPr>
            <a:stCxn id="4" idx="0"/>
          </p:cNvCxnSpPr>
          <p:nvPr/>
        </p:nvCxnSpPr>
        <p:spPr>
          <a:xfrm flipV="1">
            <a:off x="3369220" y="5733257"/>
            <a:ext cx="279083" cy="5040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656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47898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16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4201364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</Words>
  <Application>Microsoft Office PowerPoint</Application>
  <PresentationFormat>On-screen Show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BT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802650359</dc:creator>
  <cp:lastModifiedBy>Hilary Scott</cp:lastModifiedBy>
  <cp:revision>38</cp:revision>
  <dcterms:created xsi:type="dcterms:W3CDTF">2015-04-13T15:36:34Z</dcterms:created>
  <dcterms:modified xsi:type="dcterms:W3CDTF">2015-04-18T12:36:57Z</dcterms:modified>
</cp:coreProperties>
</file>