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50"/>
            <a:ext cx="9144000" cy="686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4892" y="188638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9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11960" y="6291429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CP5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678754" y="6021288"/>
            <a:ext cx="541318" cy="4240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5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" y="0"/>
            <a:ext cx="9140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10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436096" y="5445224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CP6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5148064" y="4869160"/>
            <a:ext cx="51148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55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39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11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183314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CP7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796136" y="470945"/>
            <a:ext cx="576064" cy="58179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80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12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969089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38</cp:revision>
  <dcterms:created xsi:type="dcterms:W3CDTF">2015-04-13T15:36:34Z</dcterms:created>
  <dcterms:modified xsi:type="dcterms:W3CDTF">2015-04-18T12:35:37Z</dcterms:modified>
</cp:coreProperties>
</file>