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6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42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10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1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4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B0B10-EF3A-49C0-B836-C22C0A690AC6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77AC7-A570-4B4A-932B-1C6C4365F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1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9"/>
            <a:ext cx="9144000" cy="68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601" y="192551"/>
            <a:ext cx="779381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SHEET 5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77567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" y="0"/>
            <a:ext cx="9127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656" y="192551"/>
            <a:ext cx="779381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SHEET 6</a:t>
            </a:r>
            <a:endParaRPr lang="en-GB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90803" y="183314"/>
            <a:ext cx="46679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CP3</a:t>
            </a:r>
            <a:endParaRPr lang="en-GB" sz="1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50843" y="470945"/>
            <a:ext cx="0" cy="7258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2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38"/>
            <a:ext cx="779381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SHEET 7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03478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701" y="188639"/>
            <a:ext cx="779381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SHEET 8</a:t>
            </a:r>
            <a:endParaRPr lang="en-GB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32440" y="4149080"/>
            <a:ext cx="46679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CP4</a:t>
            </a:r>
            <a:endParaRPr lang="en-GB" sz="1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388424" y="4436711"/>
            <a:ext cx="504056" cy="7924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22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BT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802650359</dc:creator>
  <cp:lastModifiedBy>Hilary Scott</cp:lastModifiedBy>
  <cp:revision>38</cp:revision>
  <dcterms:created xsi:type="dcterms:W3CDTF">2015-04-13T15:36:34Z</dcterms:created>
  <dcterms:modified xsi:type="dcterms:W3CDTF">2015-04-18T12:33:46Z</dcterms:modified>
</cp:coreProperties>
</file>