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0" r:id="rId2"/>
    <p:sldId id="261" r:id="rId3"/>
    <p:sldId id="262" r:id="rId4"/>
    <p:sldId id="263" r:id="rId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9" d="100"/>
          <a:sy n="99" d="100"/>
        </p:scale>
        <p:origin x="246" y="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4B0B10-EF3A-49C0-B836-C22C0A690AC6}" type="datetimeFigureOut">
              <a:rPr lang="en-GB" smtClean="0"/>
              <a:t>18/04/2015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977AC7-A570-4B4A-932B-1C6C4365FBA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334016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4B0B10-EF3A-49C0-B836-C22C0A690AC6}" type="datetimeFigureOut">
              <a:rPr lang="en-GB" smtClean="0"/>
              <a:t>18/04/2015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977AC7-A570-4B4A-932B-1C6C4365FBA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355066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4B0B10-EF3A-49C0-B836-C22C0A690AC6}" type="datetimeFigureOut">
              <a:rPr lang="en-GB" smtClean="0"/>
              <a:t>18/04/2015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977AC7-A570-4B4A-932B-1C6C4365FBA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753046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4B0B10-EF3A-49C0-B836-C22C0A690AC6}" type="datetimeFigureOut">
              <a:rPr lang="en-GB" smtClean="0"/>
              <a:t>18/04/2015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977AC7-A570-4B4A-932B-1C6C4365FBA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144607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4B0B10-EF3A-49C0-B836-C22C0A690AC6}" type="datetimeFigureOut">
              <a:rPr lang="en-GB" smtClean="0"/>
              <a:t>18/04/2015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977AC7-A570-4B4A-932B-1C6C4365FBA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234011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4B0B10-EF3A-49C0-B836-C22C0A690AC6}" type="datetimeFigureOut">
              <a:rPr lang="en-GB" smtClean="0"/>
              <a:t>18/04/2015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977AC7-A570-4B4A-932B-1C6C4365FBA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754257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4B0B10-EF3A-49C0-B836-C22C0A690AC6}" type="datetimeFigureOut">
              <a:rPr lang="en-GB" smtClean="0"/>
              <a:t>18/04/2015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977AC7-A570-4B4A-932B-1C6C4365FBA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201919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4B0B10-EF3A-49C0-B836-C22C0A690AC6}" type="datetimeFigureOut">
              <a:rPr lang="en-GB" smtClean="0"/>
              <a:t>18/04/2015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977AC7-A570-4B4A-932B-1C6C4365FBA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17623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4B0B10-EF3A-49C0-B836-C22C0A690AC6}" type="datetimeFigureOut">
              <a:rPr lang="en-GB" smtClean="0"/>
              <a:t>18/04/2015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977AC7-A570-4B4A-932B-1C6C4365FBA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681015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4B0B10-EF3A-49C0-B836-C22C0A690AC6}" type="datetimeFigureOut">
              <a:rPr lang="en-GB" smtClean="0"/>
              <a:t>18/04/2015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977AC7-A570-4B4A-932B-1C6C4365FBA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375161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4B0B10-EF3A-49C0-B836-C22C0A690AC6}" type="datetimeFigureOut">
              <a:rPr lang="en-GB" smtClean="0"/>
              <a:t>18/04/2015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977AC7-A570-4B4A-932B-1C6C4365FBA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467473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4B0B10-EF3A-49C0-B836-C22C0A690AC6}" type="datetimeFigureOut">
              <a:rPr lang="en-GB" smtClean="0"/>
              <a:t>18/04/2015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977AC7-A570-4B4A-932B-1C6C4365FBA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422112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829"/>
            <a:ext cx="9144000" cy="68356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02601" y="192551"/>
            <a:ext cx="779381" cy="307777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GB" sz="1400" b="1" dirty="0" smtClean="0"/>
              <a:t>SHEET 5</a:t>
            </a:r>
            <a:endParaRPr lang="en-GB" sz="1400" b="1" dirty="0"/>
          </a:p>
        </p:txBody>
      </p:sp>
    </p:spTree>
    <p:extLst>
      <p:ext uri="{BB962C8B-B14F-4D97-AF65-F5344CB8AC3E}">
        <p14:creationId xmlns:p14="http://schemas.microsoft.com/office/powerpoint/2010/main" val="7756796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90" y="0"/>
            <a:ext cx="912741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65656" y="192551"/>
            <a:ext cx="779381" cy="307777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GB" sz="1400" b="1" dirty="0" smtClean="0"/>
              <a:t>SHEET 6</a:t>
            </a:r>
            <a:endParaRPr lang="en-GB" sz="1400" b="1" dirty="0"/>
          </a:p>
        </p:txBody>
      </p:sp>
      <p:sp>
        <p:nvSpPr>
          <p:cNvPr id="4" name="TextBox 3"/>
          <p:cNvSpPr txBox="1"/>
          <p:nvPr/>
        </p:nvSpPr>
        <p:spPr>
          <a:xfrm>
            <a:off x="3790803" y="183314"/>
            <a:ext cx="466794" cy="307777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GB" sz="1400" b="1" dirty="0" smtClean="0"/>
              <a:t>CP3</a:t>
            </a:r>
            <a:endParaRPr lang="en-GB" sz="1400" b="1" dirty="0"/>
          </a:p>
        </p:txBody>
      </p:sp>
      <p:cxnSp>
        <p:nvCxnSpPr>
          <p:cNvPr id="5" name="Straight Arrow Connector 4"/>
          <p:cNvCxnSpPr/>
          <p:nvPr/>
        </p:nvCxnSpPr>
        <p:spPr>
          <a:xfrm>
            <a:off x="4150843" y="470945"/>
            <a:ext cx="0" cy="725807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605286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51520" y="188638"/>
            <a:ext cx="779381" cy="307777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GB" sz="1400" b="1" dirty="0" smtClean="0"/>
              <a:t>SHEET 7</a:t>
            </a:r>
            <a:endParaRPr lang="en-GB" sz="1400" b="1" dirty="0"/>
          </a:p>
        </p:txBody>
      </p:sp>
    </p:spTree>
    <p:extLst>
      <p:ext uri="{BB962C8B-B14F-4D97-AF65-F5344CB8AC3E}">
        <p14:creationId xmlns:p14="http://schemas.microsoft.com/office/powerpoint/2010/main" val="20347843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69701" y="188639"/>
            <a:ext cx="779381" cy="307777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GB" sz="1400" b="1" dirty="0" smtClean="0"/>
              <a:t>SHEET 8</a:t>
            </a:r>
            <a:endParaRPr lang="en-GB" sz="1400" b="1" dirty="0"/>
          </a:p>
        </p:txBody>
      </p:sp>
      <p:sp>
        <p:nvSpPr>
          <p:cNvPr id="4" name="TextBox 3"/>
          <p:cNvSpPr txBox="1"/>
          <p:nvPr/>
        </p:nvSpPr>
        <p:spPr>
          <a:xfrm>
            <a:off x="8532440" y="4149080"/>
            <a:ext cx="466794" cy="307777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GB" sz="1400" b="1" dirty="0" smtClean="0"/>
              <a:t>CP4</a:t>
            </a:r>
            <a:endParaRPr lang="en-GB" sz="1400" b="1" dirty="0"/>
          </a:p>
        </p:txBody>
      </p:sp>
      <p:cxnSp>
        <p:nvCxnSpPr>
          <p:cNvPr id="5" name="Straight Arrow Connector 4"/>
          <p:cNvCxnSpPr/>
          <p:nvPr/>
        </p:nvCxnSpPr>
        <p:spPr>
          <a:xfrm flipH="1">
            <a:off x="8388424" y="4436711"/>
            <a:ext cx="504056" cy="792489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2302293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64</TotalTime>
  <Words>10</Words>
  <Application>Microsoft Office PowerPoint</Application>
  <PresentationFormat>On-screen Show (4:3)</PresentationFormat>
  <Paragraphs>6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7" baseType="lpstr"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Company>BT Plc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802650359</dc:creator>
  <cp:lastModifiedBy>Hilary Scott</cp:lastModifiedBy>
  <cp:revision>38</cp:revision>
  <dcterms:created xsi:type="dcterms:W3CDTF">2015-04-13T15:36:34Z</dcterms:created>
  <dcterms:modified xsi:type="dcterms:W3CDTF">2015-04-18T12:33:46Z</dcterms:modified>
</cp:coreProperties>
</file>