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40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50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30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46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40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425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19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101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51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74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21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82"/>
            <a:ext cx="9304040" cy="6849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88638"/>
            <a:ext cx="77938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1</a:t>
            </a:r>
            <a:endParaRPr lang="en-GB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6381328"/>
            <a:ext cx="638380" cy="30777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START</a:t>
            </a:r>
            <a:endParaRPr lang="en-GB" sz="1400" b="1" dirty="0"/>
          </a:p>
        </p:txBody>
      </p:sp>
      <p:cxnSp>
        <p:nvCxnSpPr>
          <p:cNvPr id="5" name="Straight Arrow Connector 4"/>
          <p:cNvCxnSpPr>
            <a:stCxn id="3" idx="0"/>
          </p:cNvCxnSpPr>
          <p:nvPr/>
        </p:nvCxnSpPr>
        <p:spPr>
          <a:xfrm flipH="1" flipV="1">
            <a:off x="958893" y="5877272"/>
            <a:ext cx="187881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35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183314"/>
            <a:ext cx="77938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2</a:t>
            </a:r>
            <a:endParaRPr lang="en-GB" sz="1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699792" y="203460"/>
            <a:ext cx="466794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CP1</a:t>
            </a:r>
            <a:endParaRPr lang="en-GB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059832" y="491091"/>
            <a:ext cx="432048" cy="2736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932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1755" y="476672"/>
            <a:ext cx="77938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3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1021942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67744" y="116632"/>
            <a:ext cx="77938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4</a:t>
            </a:r>
            <a:endParaRPr lang="en-GB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48822" y="2770654"/>
            <a:ext cx="466794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CP2</a:t>
            </a:r>
            <a:endParaRPr lang="en-GB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115616" y="2924543"/>
            <a:ext cx="1080120" cy="2014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225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11</Words>
  <Application>Microsoft Office PowerPoint</Application>
  <PresentationFormat>On-screen Show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BT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802650359</dc:creator>
  <cp:lastModifiedBy>Hilary Scott</cp:lastModifiedBy>
  <cp:revision>39</cp:revision>
  <dcterms:created xsi:type="dcterms:W3CDTF">2015-04-13T15:36:34Z</dcterms:created>
  <dcterms:modified xsi:type="dcterms:W3CDTF">2015-04-18T12:30:43Z</dcterms:modified>
</cp:coreProperties>
</file>